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F6B2-DA00-4FA1-ABA6-B20EC4D3195F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6332-3765-4AEB-8B5D-0703F01F18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8768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F6B2-DA00-4FA1-ABA6-B20EC4D3195F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6332-3765-4AEB-8B5D-0703F01F18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447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F6B2-DA00-4FA1-ABA6-B20EC4D3195F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6332-3765-4AEB-8B5D-0703F01F18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32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F6B2-DA00-4FA1-ABA6-B20EC4D3195F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6332-3765-4AEB-8B5D-0703F01F18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13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F6B2-DA00-4FA1-ABA6-B20EC4D3195F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6332-3765-4AEB-8B5D-0703F01F18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95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F6B2-DA00-4FA1-ABA6-B20EC4D3195F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6332-3765-4AEB-8B5D-0703F01F18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585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F6B2-DA00-4FA1-ABA6-B20EC4D3195F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6332-3765-4AEB-8B5D-0703F01F18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162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F6B2-DA00-4FA1-ABA6-B20EC4D3195F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6332-3765-4AEB-8B5D-0703F01F18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505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F6B2-DA00-4FA1-ABA6-B20EC4D3195F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6332-3765-4AEB-8B5D-0703F01F18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210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F6B2-DA00-4FA1-ABA6-B20EC4D3195F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6332-3765-4AEB-8B5D-0703F01F18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3289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F6B2-DA00-4FA1-ABA6-B20EC4D3195F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6332-3765-4AEB-8B5D-0703F01F18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456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4F6B2-DA00-4FA1-ABA6-B20EC4D3195F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06332-3765-4AEB-8B5D-0703F01F18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781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8593" y="3354360"/>
            <a:ext cx="9144000" cy="1310289"/>
          </a:xfrm>
        </p:spPr>
        <p:txBody>
          <a:bodyPr/>
          <a:lstStyle/>
          <a:p>
            <a:r>
              <a:rPr lang="pt-BR" dirty="0" smtClean="0"/>
              <a:t>Título do Trabalho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60385" y="5202238"/>
            <a:ext cx="9144000" cy="1655762"/>
          </a:xfrm>
        </p:spPr>
        <p:txBody>
          <a:bodyPr/>
          <a:lstStyle/>
          <a:p>
            <a:pPr algn="r"/>
            <a:r>
              <a:rPr lang="pt-BR" dirty="0" smtClean="0"/>
              <a:t>Nome </a:t>
            </a:r>
          </a:p>
          <a:p>
            <a:pPr algn="r"/>
            <a:r>
              <a:rPr lang="pt-BR" dirty="0" smtClean="0"/>
              <a:t>e-mail</a:t>
            </a:r>
            <a:endParaRPr lang="pt-BR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-22062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52400" y="-6822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304800" y="304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304800" y="8417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1" name="Fluxograma: Documento 2"/>
          <p:cNvSpPr>
            <a:spLocks noChangeArrowheads="1"/>
          </p:cNvSpPr>
          <p:nvPr/>
        </p:nvSpPr>
        <p:spPr bwMode="auto">
          <a:xfrm>
            <a:off x="0" y="-70761"/>
            <a:ext cx="12192000" cy="1985300"/>
          </a:xfrm>
          <a:prstGeom prst="flowChartDocument">
            <a:avLst/>
          </a:prstGeom>
          <a:solidFill>
            <a:srgbClr val="2F5496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3000" b="1" i="0" u="none" strike="noStrike" cap="none" normalizeH="0" baseline="0" dirty="0" smtClean="0">
                <a:ln>
                  <a:noFill/>
                </a:ln>
                <a:solidFill>
                  <a:srgbClr val="E7E6E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XI Encontro Cientifico -</a:t>
            </a:r>
            <a:endParaRPr kumimoji="0" lang="pt-BR" altLang="pt-B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3000" b="1" i="0" u="none" strike="noStrike" cap="none" normalizeH="0" baseline="0" dirty="0" smtClean="0">
                <a:ln>
                  <a:noFill/>
                </a:ln>
                <a:solidFill>
                  <a:srgbClr val="E7E6E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Hospitalidade e saúde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Lágrima 23"/>
          <p:cNvSpPr/>
          <p:nvPr/>
        </p:nvSpPr>
        <p:spPr>
          <a:xfrm>
            <a:off x="10306050" y="7979"/>
            <a:ext cx="1885950" cy="1876425"/>
          </a:xfrm>
          <a:prstGeom prst="teardrop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pic>
        <p:nvPicPr>
          <p:cNvPr id="2061" name="Imagem 5" descr="Hotec 2023 - Bolsas, Cursos e Informações | Quero Bol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9400" y="515026"/>
            <a:ext cx="162560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457200" y="-22062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457200" y="23657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2239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96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601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96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471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96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590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250" y="0"/>
            <a:ext cx="12205250" cy="196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863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96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914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14</Words>
  <Application>Microsoft Office PowerPoint</Application>
  <PresentationFormat>Widescreen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do Office</vt:lpstr>
      <vt:lpstr>Título do Trabalho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Julia-Hotec</dc:creator>
  <cp:lastModifiedBy>Webmaster</cp:lastModifiedBy>
  <cp:revision>5</cp:revision>
  <dcterms:created xsi:type="dcterms:W3CDTF">2023-10-17T17:56:57Z</dcterms:created>
  <dcterms:modified xsi:type="dcterms:W3CDTF">2023-10-18T13:29:37Z</dcterms:modified>
</cp:coreProperties>
</file>