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32404050" cy="43205400"/>
  <p:notesSz cx="6858000" cy="9144000"/>
  <p:defaultTextStyle>
    <a:defPPr>
      <a:defRPr lang="pt-BR"/>
    </a:defPPr>
    <a:lvl1pPr marL="0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1pPr>
    <a:lvl2pPr marL="1814250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2pPr>
    <a:lvl3pPr marL="3628496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3pPr>
    <a:lvl4pPr marL="5442741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4pPr>
    <a:lvl5pPr marL="7256991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5pPr>
    <a:lvl6pPr marL="9071237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6pPr>
    <a:lvl7pPr marL="10885487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7pPr>
    <a:lvl8pPr marL="12699736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8pPr>
    <a:lvl9pPr marL="14513982" algn="l" defTabSz="3628496" rtl="0" eaLnBrk="1" latinLnBrk="0" hangingPunct="1">
      <a:defRPr sz="71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4" d="100"/>
          <a:sy n="14" d="100"/>
        </p:scale>
        <p:origin x="263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CA6D2-4201-4469-A32D-3C74C546F8B2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FC5C8-1161-49FD-91B2-CE23379AAB4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65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7070887"/>
            <a:ext cx="27543443" cy="15041880"/>
          </a:xfrm>
        </p:spPr>
        <p:txBody>
          <a:bodyPr anchor="b"/>
          <a:lstStyle>
            <a:lvl1pPr algn="ctr">
              <a:defRPr sz="2126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20225" indent="0" algn="ctr">
              <a:buNone/>
              <a:defRPr sz="7088"/>
            </a:lvl2pPr>
            <a:lvl3pPr marL="3240451" indent="0" algn="ctr">
              <a:buNone/>
              <a:defRPr sz="6379"/>
            </a:lvl3pPr>
            <a:lvl4pPr marL="4860676" indent="0" algn="ctr">
              <a:buNone/>
              <a:defRPr sz="5670"/>
            </a:lvl4pPr>
            <a:lvl5pPr marL="6480901" indent="0" algn="ctr">
              <a:buNone/>
              <a:defRPr sz="5670"/>
            </a:lvl5pPr>
            <a:lvl6pPr marL="8101127" indent="0" algn="ctr">
              <a:buNone/>
              <a:defRPr sz="5670"/>
            </a:lvl6pPr>
            <a:lvl7pPr marL="9721352" indent="0" algn="ctr">
              <a:buNone/>
              <a:defRPr sz="5670"/>
            </a:lvl7pPr>
            <a:lvl8pPr marL="11341578" indent="0" algn="ctr">
              <a:buNone/>
              <a:defRPr sz="5670"/>
            </a:lvl8pPr>
            <a:lvl9pPr marL="12961803" indent="0" algn="ctr">
              <a:buNone/>
              <a:defRPr sz="567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78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165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0" y="2300288"/>
            <a:ext cx="6987123" cy="36614579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0" y="2300288"/>
            <a:ext cx="20556319" cy="3661457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76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58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0771359"/>
            <a:ext cx="27948493" cy="17972243"/>
          </a:xfrm>
        </p:spPr>
        <p:txBody>
          <a:bodyPr anchor="b"/>
          <a:lstStyle>
            <a:lvl1pPr>
              <a:defRPr sz="2126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28913626"/>
            <a:ext cx="27948493" cy="9451178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20225" indent="0">
              <a:buNone/>
              <a:defRPr sz="7088">
                <a:solidFill>
                  <a:schemeClr val="tx1">
                    <a:tint val="75000"/>
                  </a:schemeClr>
                </a:solidFill>
              </a:defRPr>
            </a:lvl2pPr>
            <a:lvl3pPr marL="3240451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3pPr>
            <a:lvl4pPr marL="4860676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901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1127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21352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41578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61803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515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7853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300297"/>
            <a:ext cx="27948493" cy="835104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3" y="10591327"/>
            <a:ext cx="13708430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3" y="15781973"/>
            <a:ext cx="13708430" cy="2321290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2" y="10591327"/>
            <a:ext cx="13775942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2" y="15781973"/>
            <a:ext cx="13775942" cy="23212904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366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620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867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2" y="6220787"/>
            <a:ext cx="16404550" cy="30703838"/>
          </a:xfrm>
        </p:spPr>
        <p:txBody>
          <a:bodyPr/>
          <a:lstStyle>
            <a:lvl1pPr>
              <a:defRPr sz="11340"/>
            </a:lvl1pPr>
            <a:lvl2pPr>
              <a:defRPr sz="9923"/>
            </a:lvl2pPr>
            <a:lvl3pPr>
              <a:defRPr sz="8505"/>
            </a:lvl3pPr>
            <a:lvl4pPr>
              <a:defRPr sz="7088"/>
            </a:lvl4pPr>
            <a:lvl5pPr>
              <a:defRPr sz="7088"/>
            </a:lvl5pPr>
            <a:lvl6pPr>
              <a:defRPr sz="7088"/>
            </a:lvl6pPr>
            <a:lvl7pPr>
              <a:defRPr sz="7088"/>
            </a:lvl7pPr>
            <a:lvl8pPr>
              <a:defRPr sz="7088"/>
            </a:lvl8pPr>
            <a:lvl9pPr>
              <a:defRPr sz="7088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64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2" y="6220787"/>
            <a:ext cx="16404550" cy="30703838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20225" indent="0">
              <a:buNone/>
              <a:defRPr sz="9923"/>
            </a:lvl2pPr>
            <a:lvl3pPr marL="3240451" indent="0">
              <a:buNone/>
              <a:defRPr sz="8505"/>
            </a:lvl3pPr>
            <a:lvl4pPr marL="4860676" indent="0">
              <a:buNone/>
              <a:defRPr sz="7088"/>
            </a:lvl4pPr>
            <a:lvl5pPr marL="6480901" indent="0">
              <a:buNone/>
              <a:defRPr sz="7088"/>
            </a:lvl5pPr>
            <a:lvl6pPr marL="8101127" indent="0">
              <a:buNone/>
              <a:defRPr sz="7088"/>
            </a:lvl6pPr>
            <a:lvl7pPr marL="9721352" indent="0">
              <a:buNone/>
              <a:defRPr sz="7088"/>
            </a:lvl7pPr>
            <a:lvl8pPr marL="11341578" indent="0">
              <a:buNone/>
              <a:defRPr sz="7088"/>
            </a:lvl8pPr>
            <a:lvl9pPr marL="12961803" indent="0">
              <a:buNone/>
              <a:defRPr sz="7088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768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79" y="2300297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9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4EAC9-A2DB-4802-BF0F-E247E579AA50}" type="datetimeFigureOut">
              <a:rPr lang="pt-BR" smtClean="0"/>
              <a:t>18/10/2023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0045014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0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25386-4AA4-4B3E-9F11-1533CA4D64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46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0451" rtl="0" eaLnBrk="1" latinLnBrk="0" hangingPunct="1">
        <a:lnSpc>
          <a:spcPct val="90000"/>
        </a:lnSpc>
        <a:spcBef>
          <a:spcPct val="0"/>
        </a:spcBef>
        <a:buNone/>
        <a:defRPr sz="155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113" indent="-810113" algn="l" defTabSz="3240451" rtl="0" eaLnBrk="1" latinLnBrk="0" hangingPunct="1">
        <a:lnSpc>
          <a:spcPct val="90000"/>
        </a:lnSpc>
        <a:spcBef>
          <a:spcPts val="3544"/>
        </a:spcBef>
        <a:buFont typeface="Arial" panose="020B0604020202020204" pitchFamily="34" charset="0"/>
        <a:buChar char="•"/>
        <a:defRPr sz="9923" kern="1200">
          <a:solidFill>
            <a:schemeClr val="tx1"/>
          </a:solidFill>
          <a:latin typeface="+mn-lt"/>
          <a:ea typeface="+mn-ea"/>
          <a:cs typeface="+mn-cs"/>
        </a:defRPr>
      </a:lvl1pPr>
      <a:lvl2pPr marL="2430338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563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8" kern="1200">
          <a:solidFill>
            <a:schemeClr val="tx1"/>
          </a:solidFill>
          <a:latin typeface="+mn-lt"/>
          <a:ea typeface="+mn-ea"/>
          <a:cs typeface="+mn-cs"/>
        </a:defRPr>
      </a:lvl3pPr>
      <a:lvl4pPr marL="567078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7291014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91123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10531465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2151690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3771916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1pPr>
      <a:lvl2pPr marL="1620225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24045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3pPr>
      <a:lvl4pPr marL="4860676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648090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101127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9721352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1341578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2961803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0906"/>
            <a:ext cx="33832800" cy="562325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8176032" y="6344741"/>
            <a:ext cx="16057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 smtClean="0"/>
              <a:t>Nome e e-mail</a:t>
            </a:r>
            <a:endParaRPr lang="pt-BR" sz="9600" b="1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219319" y="-367268"/>
            <a:ext cx="184731" cy="119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endParaRPr lang="pt-BR"/>
          </a:p>
        </p:txBody>
      </p:sp>
      <p:sp>
        <p:nvSpPr>
          <p:cNvPr id="26" name="Rectangle 59"/>
          <p:cNvSpPr>
            <a:spLocks noChangeArrowheads="1"/>
          </p:cNvSpPr>
          <p:nvPr/>
        </p:nvSpPr>
        <p:spPr bwMode="auto">
          <a:xfrm>
            <a:off x="32219319" y="-367268"/>
            <a:ext cx="184731" cy="119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endParaRPr lang="pt-BR"/>
          </a:p>
        </p:txBody>
      </p:sp>
      <p:sp>
        <p:nvSpPr>
          <p:cNvPr id="27" name="Rectangle 61"/>
          <p:cNvSpPr>
            <a:spLocks noChangeArrowheads="1"/>
          </p:cNvSpPr>
          <p:nvPr/>
        </p:nvSpPr>
        <p:spPr bwMode="auto">
          <a:xfrm>
            <a:off x="32219319" y="89932"/>
            <a:ext cx="184731" cy="1191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endParaRPr lang="pt-BR"/>
          </a:p>
        </p:txBody>
      </p:sp>
      <p:grpSp>
        <p:nvGrpSpPr>
          <p:cNvPr id="3" name="Agrupar 2"/>
          <p:cNvGrpSpPr/>
          <p:nvPr/>
        </p:nvGrpSpPr>
        <p:grpSpPr>
          <a:xfrm>
            <a:off x="1700764" y="9036796"/>
            <a:ext cx="29002522" cy="31324775"/>
            <a:chOff x="1627576" y="9036796"/>
            <a:chExt cx="29002522" cy="31324775"/>
          </a:xfrm>
        </p:grpSpPr>
        <p:sp>
          <p:nvSpPr>
            <p:cNvPr id="8" name="CaixaDeTexto 7"/>
            <p:cNvSpPr txBox="1"/>
            <p:nvPr/>
          </p:nvSpPr>
          <p:spPr>
            <a:xfrm>
              <a:off x="1654126" y="17895258"/>
              <a:ext cx="13314362" cy="132343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pPr algn="ctr" defTabSz="432054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b="1" dirty="0" smtClean="0">
                  <a:latin typeface="Arial Black" panose="020B0A04020102020204" pitchFamily="34" charset="0"/>
                </a:rPr>
                <a:t>  </a:t>
              </a:r>
              <a:r>
                <a:rPr lang="pt-BR" sz="8000" b="1" dirty="0" smtClean="0">
                  <a:latin typeface="Arial Black" panose="020B0A04020102020204" pitchFamily="34" charset="0"/>
                </a:rPr>
                <a:t>OBJETIVO</a:t>
              </a:r>
              <a:endParaRPr lang="pt-BR" sz="8000" b="1" dirty="0">
                <a:latin typeface="Arial Black" panose="020B0A04020102020204" pitchFamily="34" charset="0"/>
              </a:endParaRPr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1627577" y="9036796"/>
              <a:ext cx="13270463" cy="13239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pPr algn="ctr" defTabSz="432054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8000" dirty="0" smtClean="0">
                  <a:latin typeface="+mj-lt"/>
                </a:rPr>
                <a:t> </a:t>
              </a:r>
              <a:r>
                <a:rPr lang="pt-BR" sz="8000" b="1" dirty="0">
                  <a:latin typeface="Arial Black" panose="020B0A04020102020204" pitchFamily="34" charset="0"/>
                </a:rPr>
                <a:t>INTRODUÇÃO</a:t>
              </a: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1627576" y="35751764"/>
              <a:ext cx="13340911" cy="132343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0" b="1" dirty="0" smtClean="0">
                  <a:latin typeface="+mj-lt"/>
                </a:rPr>
                <a:t>RESULTADOS</a:t>
              </a:r>
              <a:endParaRPr lang="pt-BR" sz="8000" b="1" dirty="0">
                <a:latin typeface="+mj-lt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1627577" y="26868298"/>
              <a:ext cx="13340911" cy="132343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0" b="1" dirty="0" smtClean="0">
                  <a:latin typeface="Arial Black" panose="020B0A04020102020204" pitchFamily="34" charset="0"/>
                </a:rPr>
                <a:t>MÉTODOS </a:t>
              </a:r>
              <a:endParaRPr lang="pt-BR" sz="8000" b="1" dirty="0">
                <a:latin typeface="Arial Black" panose="020B0A04020102020204" pitchFamily="34" charset="0"/>
              </a:endParaRPr>
            </a:p>
          </p:txBody>
        </p:sp>
        <p:sp>
          <p:nvSpPr>
            <p:cNvPr id="18" name="CaixaDeTexto 17"/>
            <p:cNvSpPr txBox="1"/>
            <p:nvPr/>
          </p:nvSpPr>
          <p:spPr>
            <a:xfrm>
              <a:off x="1627576" y="28881837"/>
              <a:ext cx="13340911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4000" dirty="0" smtClean="0">
                  <a:solidFill>
                    <a:srgbClr val="FF0000"/>
                  </a:solidFill>
                  <a:latin typeface="+mj-lt"/>
                </a:rPr>
                <a:t>Insira seu texto aqui</a:t>
              </a:r>
            </a:p>
            <a:p>
              <a:pPr algn="just"/>
              <a:r>
                <a:rPr lang="pt-BR" sz="4000" dirty="0" smtClean="0">
                  <a:latin typeface="+mj-lt"/>
                </a:rPr>
                <a:t/>
              </a:r>
              <a:br>
                <a:rPr lang="pt-BR" sz="4000" dirty="0" smtClean="0">
                  <a:latin typeface="+mj-lt"/>
                </a:rPr>
              </a:br>
              <a:r>
                <a:rPr lang="pt-BR" sz="4000" dirty="0"/>
                <a:t> </a:t>
              </a:r>
            </a:p>
            <a:p>
              <a:pPr algn="just"/>
              <a:endParaRPr lang="pt-BR" sz="4000" dirty="0"/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17359635" y="17895258"/>
              <a:ext cx="13270462" cy="132343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0" b="1" dirty="0" smtClean="0">
                  <a:latin typeface="Arial Black" panose="020B0A04020102020204" pitchFamily="34" charset="0"/>
                </a:rPr>
                <a:t>REFERÊNCIAS</a:t>
              </a:r>
              <a:endParaRPr lang="pt-BR" sz="8000" b="1" dirty="0">
                <a:latin typeface="Arial Black" panose="020B0A04020102020204" pitchFamily="34" charset="0"/>
              </a:endParaRPr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1654126" y="37807026"/>
              <a:ext cx="13340911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4000" dirty="0" smtClean="0">
                  <a:solidFill>
                    <a:srgbClr val="FF0000"/>
                  </a:solidFill>
                  <a:latin typeface="+mj-lt"/>
                </a:rPr>
                <a:t>Insira seu texto aqui</a:t>
              </a:r>
            </a:p>
            <a:p>
              <a:pPr algn="just"/>
              <a:r>
                <a:rPr lang="pt-BR" sz="4000" dirty="0" smtClean="0">
                  <a:latin typeface="+mj-lt"/>
                </a:rPr>
                <a:t/>
              </a:r>
              <a:br>
                <a:rPr lang="pt-BR" sz="4000" dirty="0" smtClean="0">
                  <a:latin typeface="+mj-lt"/>
                </a:rPr>
              </a:br>
              <a:r>
                <a:rPr lang="pt-BR" sz="4000" dirty="0"/>
                <a:t> </a:t>
              </a:r>
            </a:p>
            <a:p>
              <a:pPr algn="just"/>
              <a:endParaRPr lang="pt-BR" sz="4000" dirty="0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1806046" y="10717264"/>
              <a:ext cx="13010522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4000" dirty="0" smtClean="0">
                  <a:solidFill>
                    <a:srgbClr val="FF0000"/>
                  </a:solidFill>
                  <a:latin typeface="+mj-lt"/>
                </a:rPr>
                <a:t>Insira seu texto aqui</a:t>
              </a:r>
            </a:p>
            <a:p>
              <a:pPr algn="just"/>
              <a:r>
                <a:rPr lang="pt-BR" sz="4000" dirty="0" smtClean="0">
                  <a:latin typeface="+mj-lt"/>
                </a:rPr>
                <a:t/>
              </a:r>
              <a:br>
                <a:rPr lang="pt-BR" sz="4000" dirty="0" smtClean="0">
                  <a:latin typeface="+mj-lt"/>
                </a:rPr>
              </a:br>
              <a:r>
                <a:rPr lang="pt-BR" sz="4000" dirty="0"/>
                <a:t> </a:t>
              </a:r>
            </a:p>
            <a:p>
              <a:pPr algn="just"/>
              <a:endParaRPr lang="pt-BR" sz="4000" dirty="0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17359634" y="20180342"/>
              <a:ext cx="13270463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4000" dirty="0" smtClean="0">
                  <a:solidFill>
                    <a:srgbClr val="FF0000"/>
                  </a:solidFill>
                  <a:latin typeface="+mj-lt"/>
                </a:rPr>
                <a:t>Insira seu texto aqui</a:t>
              </a:r>
            </a:p>
            <a:p>
              <a:pPr algn="just"/>
              <a:r>
                <a:rPr lang="pt-BR" sz="4000" dirty="0" smtClean="0">
                  <a:latin typeface="+mj-lt"/>
                </a:rPr>
                <a:t/>
              </a:r>
              <a:br>
                <a:rPr lang="pt-BR" sz="4000" dirty="0" smtClean="0">
                  <a:latin typeface="+mj-lt"/>
                </a:rPr>
              </a:br>
              <a:r>
                <a:rPr lang="pt-BR" sz="4000" dirty="0"/>
                <a:t> </a:t>
              </a:r>
            </a:p>
            <a:p>
              <a:pPr algn="just"/>
              <a:endParaRPr lang="pt-BR" sz="4000" dirty="0"/>
            </a:p>
          </p:txBody>
        </p:sp>
        <p:sp>
          <p:nvSpPr>
            <p:cNvPr id="23" name="CaixaDeTexto 22"/>
            <p:cNvSpPr txBox="1"/>
            <p:nvPr/>
          </p:nvSpPr>
          <p:spPr>
            <a:xfrm>
              <a:off x="1627576" y="19956648"/>
              <a:ext cx="13340911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4000" dirty="0" smtClean="0">
                  <a:solidFill>
                    <a:srgbClr val="FF0000"/>
                  </a:solidFill>
                  <a:latin typeface="+mj-lt"/>
                </a:rPr>
                <a:t>Insira seu texto aqui</a:t>
              </a:r>
            </a:p>
            <a:p>
              <a:pPr algn="just"/>
              <a:r>
                <a:rPr lang="pt-BR" sz="4000" dirty="0" smtClean="0">
                  <a:latin typeface="+mj-lt"/>
                </a:rPr>
                <a:t/>
              </a:r>
              <a:br>
                <a:rPr lang="pt-BR" sz="4000" dirty="0" smtClean="0">
                  <a:latin typeface="+mj-lt"/>
                </a:rPr>
              </a:br>
              <a:r>
                <a:rPr lang="pt-BR" sz="4000" dirty="0"/>
                <a:t> </a:t>
              </a:r>
            </a:p>
            <a:p>
              <a:pPr algn="just"/>
              <a:endParaRPr lang="pt-BR" sz="4000" dirty="0"/>
            </a:p>
          </p:txBody>
        </p:sp>
        <p:sp>
          <p:nvSpPr>
            <p:cNvPr id="28" name="CaixaDeTexto 27"/>
            <p:cNvSpPr txBox="1"/>
            <p:nvPr/>
          </p:nvSpPr>
          <p:spPr>
            <a:xfrm>
              <a:off x="17359634" y="10820714"/>
              <a:ext cx="13270463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pt-BR" sz="4000" dirty="0" smtClean="0">
                  <a:solidFill>
                    <a:srgbClr val="FF0000"/>
                  </a:solidFill>
                  <a:latin typeface="+mj-lt"/>
                </a:rPr>
                <a:t>Insira seu texto aqui</a:t>
              </a:r>
            </a:p>
            <a:p>
              <a:pPr algn="just"/>
              <a:r>
                <a:rPr lang="pt-BR" sz="4000" dirty="0" smtClean="0">
                  <a:latin typeface="+mj-lt"/>
                </a:rPr>
                <a:t/>
              </a:r>
              <a:br>
                <a:rPr lang="pt-BR" sz="4000" dirty="0" smtClean="0">
                  <a:latin typeface="+mj-lt"/>
                </a:rPr>
              </a:br>
              <a:r>
                <a:rPr lang="pt-BR" sz="4000" dirty="0"/>
                <a:t> </a:t>
              </a:r>
            </a:p>
            <a:p>
              <a:pPr algn="just"/>
              <a:endParaRPr lang="pt-BR" sz="4000" dirty="0"/>
            </a:p>
          </p:txBody>
        </p:sp>
        <p:sp>
          <p:nvSpPr>
            <p:cNvPr id="29" name="CaixaDeTexto 28"/>
            <p:cNvSpPr txBox="1"/>
            <p:nvPr/>
          </p:nvSpPr>
          <p:spPr>
            <a:xfrm>
              <a:off x="17359635" y="9036796"/>
              <a:ext cx="13270463" cy="132397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txBody>
            <a:bodyPr wrap="square">
              <a:spAutoFit/>
            </a:bodyPr>
            <a:lstStyle/>
            <a:p>
              <a:pPr algn="ctr" defTabSz="432054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8000" b="1" dirty="0" smtClean="0">
                  <a:latin typeface="Arial Black" panose="020B0A04020102020204" pitchFamily="34" charset="0"/>
                </a:rPr>
                <a:t>CONCLUSÃO</a:t>
              </a:r>
              <a:endParaRPr lang="pt-BR" sz="8000" b="1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359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Mariana</dc:creator>
  <cp:lastModifiedBy>Webmaster</cp:lastModifiedBy>
  <cp:revision>4</cp:revision>
  <dcterms:created xsi:type="dcterms:W3CDTF">2023-10-17T19:55:50Z</dcterms:created>
  <dcterms:modified xsi:type="dcterms:W3CDTF">2023-10-18T13:27:07Z</dcterms:modified>
</cp:coreProperties>
</file>